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5" r:id="rId6"/>
    <p:sldId id="259" r:id="rId7"/>
    <p:sldId id="271" r:id="rId8"/>
    <p:sldId id="270" r:id="rId9"/>
    <p:sldId id="269" r:id="rId10"/>
    <p:sldId id="275" r:id="rId11"/>
    <p:sldId id="260" r:id="rId12"/>
    <p:sldId id="261" r:id="rId13"/>
    <p:sldId id="267" r:id="rId14"/>
    <p:sldId id="272" r:id="rId15"/>
    <p:sldId id="273" r:id="rId16"/>
    <p:sldId id="274" r:id="rId17"/>
    <p:sldId id="262" r:id="rId18"/>
    <p:sldId id="268" r:id="rId19"/>
    <p:sldId id="276" r:id="rId20"/>
    <p:sldId id="264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A79D213-F22E-4FFE-B651-89F2BDFBF0F1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7E960F-A76D-4D13-86DC-279588D20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surfline.com/surf-report/punta-de-lobos-chile_696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line.com/surf-report/punta-de-lobos-chile_6969/" TargetMode="External"/><Relationship Id="rId7" Type="http://schemas.openxmlformats.org/officeDocument/2006/relationships/hyperlink" Target="http://www.wannasurf.com/spot/South_America/Chile/Central_Santiago/punta_de_los_lobos/" TargetMode="External"/><Relationship Id="rId2" Type="http://schemas.openxmlformats.org/officeDocument/2006/relationships/hyperlink" Target="http://www.aa.com/i18n/travelInformation/baggage/baggageAllowance.j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bigwaveblog.com/surf-spots/punta-de-lobos-chile" TargetMode="External"/><Relationship Id="rId5" Type="http://schemas.openxmlformats.org/officeDocument/2006/relationships/hyperlink" Target="http://www.chinci.com/travel/pax/q/3882752/Punta+de+Lobos/CL/Chile/0/" TargetMode="External"/><Relationship Id="rId4" Type="http://schemas.openxmlformats.org/officeDocument/2006/relationships/hyperlink" Target="http://www.surf-forecast.com/breaks/Puntade-Lobo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edNLcFLM2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farm4.static.flickr.com/3418/3963531915_cfa7d21b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5181600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Ashley Millet</a:t>
            </a:r>
          </a:p>
          <a:p>
            <a:r>
              <a:rPr lang="en-US" dirty="0" smtClean="0"/>
              <a:t>Mr. Werner</a:t>
            </a:r>
          </a:p>
          <a:p>
            <a:r>
              <a:rPr lang="en-US" dirty="0" smtClean="0"/>
              <a:t>Science of Forecasting Waves</a:t>
            </a:r>
          </a:p>
          <a:p>
            <a:r>
              <a:rPr lang="en-US" dirty="0" smtClean="0"/>
              <a:t>19 March 2012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2286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PUNTA DE LOBOS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Santiago, Chile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www.surf-forecast.com/system/images/1297/large_illustration/Puntade-Lob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733628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swell is from the Southwest</a:t>
            </a:r>
          </a:p>
          <a:p>
            <a:r>
              <a:rPr lang="en-US" dirty="0" smtClean="0"/>
              <a:t>The best time to surf is between the months of March and April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200400"/>
            <a:ext cx="3581400" cy="348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152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Surf-Forecast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a0.fast-meteo.com/maps/dynamic/Chile.maxenergy.6.9f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705475" cy="635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SWELL…</a:t>
            </a:r>
            <a:endParaRPr lang="en-US" dirty="0"/>
          </a:p>
        </p:txBody>
      </p:sp>
      <p:pic>
        <p:nvPicPr>
          <p:cNvPr id="6146" name="Picture 2" descr="http://s0.fast-meteo.com/graphs/statistics/Puntade-Lobos.wind.statistics.summ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3714750" cy="5334001"/>
          </a:xfrm>
          <a:prstGeom prst="rect">
            <a:avLst/>
          </a:prstGeom>
          <a:noFill/>
        </p:spPr>
      </p:pic>
      <p:pic>
        <p:nvPicPr>
          <p:cNvPr id="6148" name="Picture 4" descr="http://s0.fast-meteo.com/graphs/statistics/Puntade-Lobos.surf.statistics.summ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19200"/>
            <a:ext cx="371475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SWELL…</a:t>
            </a:r>
            <a:endParaRPr lang="en-US" dirty="0"/>
          </a:p>
        </p:txBody>
      </p:sp>
      <p:pic>
        <p:nvPicPr>
          <p:cNvPr id="31746" name="Picture 2" descr="http://s0.fast-meteo.com/graphs/statistics/Puntade-Lobos.wind.statistics.autum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3714750" cy="5334001"/>
          </a:xfrm>
          <a:prstGeom prst="rect">
            <a:avLst/>
          </a:prstGeom>
          <a:noFill/>
        </p:spPr>
      </p:pic>
      <p:pic>
        <p:nvPicPr>
          <p:cNvPr id="31748" name="Picture 4" descr="http://s0.fast-meteo.com/graphs/statistics/Puntade-Lobos.surf.statistics.autum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143000"/>
            <a:ext cx="3714750" cy="533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SWELL…</a:t>
            </a:r>
            <a:endParaRPr lang="en-US" dirty="0"/>
          </a:p>
        </p:txBody>
      </p:sp>
      <p:pic>
        <p:nvPicPr>
          <p:cNvPr id="30722" name="Picture 2" descr="http://s0.fast-meteo.com/graphs/statistics/Puntade-Lobos.wind.statistics.win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3714750" cy="5334001"/>
          </a:xfrm>
          <a:prstGeom prst="rect">
            <a:avLst/>
          </a:prstGeom>
          <a:noFill/>
        </p:spPr>
      </p:pic>
      <p:pic>
        <p:nvPicPr>
          <p:cNvPr id="30724" name="Picture 4" descr="http://s0.fast-meteo.com/graphs/statistics/Puntade-Lobos.surf.statistics.wint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3000"/>
            <a:ext cx="3714750" cy="533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SWELL…</a:t>
            </a:r>
            <a:endParaRPr lang="en-US" dirty="0"/>
          </a:p>
        </p:txBody>
      </p:sp>
      <p:pic>
        <p:nvPicPr>
          <p:cNvPr id="29698" name="Picture 2" descr="http://s0.fast-meteo.com/graphs/statistics/Puntade-Lobos.wind.statistics.spr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3714750" cy="5334001"/>
          </a:xfrm>
          <a:prstGeom prst="rect">
            <a:avLst/>
          </a:prstGeom>
          <a:noFill/>
        </p:spPr>
      </p:pic>
      <p:pic>
        <p:nvPicPr>
          <p:cNvPr id="29700" name="Picture 4" descr="http://s0.fast-meteo.com/graphs/statistics/Puntade-Lobos.surf.statistics.spr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3714750" cy="533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BATHYMETRY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90800" cy="4525963"/>
          </a:xfrm>
        </p:spPr>
        <p:txBody>
          <a:bodyPr/>
          <a:lstStyle/>
          <a:p>
            <a:r>
              <a:rPr lang="en-US" dirty="0" smtClean="0"/>
              <a:t>Left point – break</a:t>
            </a:r>
          </a:p>
          <a:p>
            <a:r>
              <a:rPr lang="en-US" dirty="0" smtClean="0"/>
              <a:t>Sandy and rocky bottom</a:t>
            </a:r>
          </a:p>
          <a:p>
            <a:endParaRPr lang="en-US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95400"/>
            <a:ext cx="5715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39000" y="6248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WannaSurf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We can see extra wave models according to LOLA and track the expected heights by day:</a:t>
            </a:r>
          </a:p>
          <a:p>
            <a:pPr lvl="1"/>
            <a:r>
              <a:rPr lang="en-US" dirty="0" smtClean="0">
                <a:hlinkClick r:id="rId2"/>
              </a:rPr>
              <a:t>http://www.surfline.com/surf-report/punta-de-lobos-chile_6969/</a:t>
            </a:r>
            <a:endParaRPr lang="en-US" dirty="0"/>
          </a:p>
        </p:txBody>
      </p:sp>
      <p:pic>
        <p:nvPicPr>
          <p:cNvPr id="4098" name="Picture 2" descr="Chile Significant Wave Height on Mon 19 Mar at 2pm Santiago de Chile ti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28600"/>
            <a:ext cx="4610965" cy="5410200"/>
          </a:xfrm>
          <a:prstGeom prst="rect">
            <a:avLst/>
          </a:prstGeom>
          <a:noFill/>
        </p:spPr>
      </p:pic>
      <p:pic>
        <p:nvPicPr>
          <p:cNvPr id="4100" name="Picture 4" descr="Htsgwsca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1" y="5638800"/>
            <a:ext cx="4648199" cy="547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big swells the local experienced surfer tend to take over leaving the less experienced on the outside</a:t>
            </a:r>
          </a:p>
          <a:p>
            <a:r>
              <a:rPr lang="en-US" dirty="0" smtClean="0"/>
              <a:t>During smaller, or more normal sized, swells the location tends to be a great place for any surfers to train and learn to surf the waves of the area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unta de Lobos Location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8738350" cy="54032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8288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</a:rPr>
              <a:t>Punta de Lobos is an exposed reef located in Santiago, Chile. It’s average elevation is 1949 feet above sea level. It borders the South Pacific Ocean on the East Side.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2484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 - Forecast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atinwave.cl/wp-content/uploads/2011/01/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634" y="0"/>
            <a:ext cx="917863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66">
              <a:alpha val="43922"/>
            </a:srgbClr>
          </a:solidFill>
        </p:spPr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0066">
              <a:alpha val="45882"/>
            </a:srgb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Airport:</a:t>
            </a:r>
          </a:p>
          <a:p>
            <a:pPr lvl="1"/>
            <a:r>
              <a:rPr lang="en-US" dirty="0" smtClean="0"/>
              <a:t>Arturo Merino Benitez International Airport (102 miles)</a:t>
            </a:r>
          </a:p>
          <a:p>
            <a:r>
              <a:rPr lang="en-US" dirty="0" smtClean="0"/>
              <a:t>Roundtrip Pricing</a:t>
            </a:r>
          </a:p>
          <a:p>
            <a:pPr lvl="1"/>
            <a:r>
              <a:rPr lang="en-US" dirty="0" smtClean="0"/>
              <a:t>About $1700.00</a:t>
            </a:r>
          </a:p>
          <a:p>
            <a:pPr lvl="1"/>
            <a:r>
              <a:rPr lang="en-US" dirty="0" smtClean="0"/>
              <a:t>Depart from Philadelphia International</a:t>
            </a:r>
          </a:p>
          <a:p>
            <a:pPr lvl="1"/>
            <a:r>
              <a:rPr lang="en-US" dirty="0" smtClean="0"/>
              <a:t>American Airlines</a:t>
            </a:r>
          </a:p>
          <a:p>
            <a:r>
              <a:rPr lang="en-US" dirty="0" smtClean="0"/>
              <a:t>Cost to fly Surfboard</a:t>
            </a:r>
          </a:p>
          <a:p>
            <a:pPr lvl="1"/>
            <a:r>
              <a:rPr lang="en-US" dirty="0" smtClean="0"/>
              <a:t>$</a:t>
            </a:r>
            <a:r>
              <a:rPr lang="en-US" dirty="0" smtClean="0"/>
              <a:t>150.00</a:t>
            </a:r>
          </a:p>
          <a:p>
            <a:pPr lvl="1"/>
            <a:r>
              <a:rPr lang="en-US" dirty="0" smtClean="0"/>
              <a:t>There are also surf shops that will rent boards for good prices</a:t>
            </a:r>
          </a:p>
          <a:p>
            <a:r>
              <a:rPr lang="en-US" dirty="0" smtClean="0"/>
              <a:t>Hotels and places to stay average around $20 a night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6248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American Airlines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http://www.aa.com/i18n/travelInformation/baggage/baggageAllowance.jsp</a:t>
            </a:r>
            <a:endParaRPr lang="en-US" dirty="0" smtClean="0"/>
          </a:p>
          <a:p>
            <a:r>
              <a:rPr lang="en-US" dirty="0" smtClean="0"/>
              <a:t>Expedia.com</a:t>
            </a:r>
          </a:p>
          <a:p>
            <a:r>
              <a:rPr lang="en-US" dirty="0" smtClean="0">
                <a:hlinkClick r:id="rId3"/>
              </a:rPr>
              <a:t>http://www.surfline.com/surf-report/punta-de-lobos-chile_6969/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http://www.surf-forecast.com/breaks/Puntade-Lobos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http://www.chinci.com/travel/pax/q/3882752/Punta+de+Lobos/CL/Chile/0/#1|0|travel|pa|0|3882752|Punta De </a:t>
            </a:r>
            <a:r>
              <a:rPr lang="en-US" dirty="0" err="1" smtClean="0">
                <a:hlinkClick r:id="rId5"/>
              </a:rPr>
              <a:t>Lobos|CL|Chile|America</a:t>
            </a:r>
            <a:r>
              <a:rPr lang="en-US" dirty="0" smtClean="0">
                <a:hlinkClick r:id="rId5"/>
              </a:rPr>
              <a:t>/Santiago|13|HLL|-20.9666667|-69.9833333|x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http://www.thebigwaveblog.com/surf-spots/punta-de-lobos-chile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http://www.wannasurf.com/spot/South_America/Chile/Central_Santiago/punta_de_los_lobos/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02957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467600" y="6400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Google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Earthquakes</a:t>
            </a:r>
          </a:p>
          <a:p>
            <a:r>
              <a:rPr lang="en-US" dirty="0" smtClean="0"/>
              <a:t>Looking for fun in the sun?</a:t>
            </a:r>
          </a:p>
          <a:p>
            <a:pPr lvl="1"/>
            <a:r>
              <a:rPr lang="en-US" dirty="0" smtClean="0"/>
              <a:t>September is the month experiencing most sunshine.</a:t>
            </a:r>
          </a:p>
          <a:p>
            <a:pPr lvl="1"/>
            <a:r>
              <a:rPr lang="en-US" dirty="0" smtClean="0"/>
              <a:t>There is no distinct dry season for the area</a:t>
            </a:r>
          </a:p>
          <a:p>
            <a:r>
              <a:rPr lang="en-US" dirty="0" smtClean="0"/>
              <a:t>The best winds are from the East Southeast</a:t>
            </a:r>
          </a:p>
          <a:p>
            <a:r>
              <a:rPr lang="en-US" dirty="0" smtClean="0"/>
              <a:t>During this time of year the water temperature averages around 57˚F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Chinci</a:t>
            </a:r>
            <a:r>
              <a:rPr lang="en-US" dirty="0" smtClean="0"/>
              <a:t> World Atlas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Patterns</a:t>
            </a:r>
          </a:p>
        </p:txBody>
      </p:sp>
      <p:pic>
        <p:nvPicPr>
          <p:cNvPr id="25602" name="Picture 2" descr="Chile Surface Wind on Sun 25 Mar at 8pm Santiago de Chile t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0"/>
            <a:ext cx="5715000" cy="6705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PREPARED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cold water temperatures wetsuits are a </a:t>
            </a:r>
            <a:r>
              <a:rPr lang="en-US" dirty="0" smtClean="0"/>
              <a:t>must</a:t>
            </a:r>
          </a:p>
          <a:p>
            <a:r>
              <a:rPr lang="en-US" dirty="0" smtClean="0"/>
              <a:t>The average water temperature 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Surfboards:</a:t>
            </a:r>
          </a:p>
          <a:p>
            <a:pPr lvl="1"/>
            <a:r>
              <a:rPr lang="en-US" dirty="0" smtClean="0"/>
              <a:t>Larger boards suggested; however anything over 9 ft deemed excessive</a:t>
            </a:r>
          </a:p>
          <a:p>
            <a:pPr lvl="1"/>
            <a:r>
              <a:rPr lang="en-US" dirty="0" smtClean="0"/>
              <a:t>Tow-in surfing is an option, especially for larger swells</a:t>
            </a:r>
          </a:p>
          <a:p>
            <a:pPr lvl="1"/>
            <a:endParaRPr lang="en-US" dirty="0"/>
          </a:p>
        </p:txBody>
      </p:sp>
      <p:pic>
        <p:nvPicPr>
          <p:cNvPr id="7170" name="Picture 2" descr="Online Surf Sh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219200"/>
            <a:ext cx="2362200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34200" y="61722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Big Wave Blog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TEMPERATURES</a:t>
            </a:r>
            <a:endParaRPr lang="en-US" dirty="0"/>
          </a:p>
        </p:txBody>
      </p:sp>
      <p:pic>
        <p:nvPicPr>
          <p:cNvPr id="1026" name="Picture 2" descr="Punta de Lobos Water Temperature Grap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5276850" cy="38204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53340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water temperature ranges between 59</a:t>
            </a:r>
            <a:r>
              <a:rPr lang="en-US" dirty="0" smtClean="0"/>
              <a:t>˚</a:t>
            </a:r>
            <a:r>
              <a:rPr lang="en-US" dirty="0" smtClean="0"/>
              <a:t> and 64˚ Fahrenheit.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surf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QUICKSILVER CEREMONIAL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www.youtube.com/watch?v=KedNLcFLM2M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finals took place May 29, 2011 and were held in Punta de Lobos.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818</TotalTime>
  <Words>388</Words>
  <Application>Microsoft Office PowerPoint</Application>
  <PresentationFormat>On-screen Show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Slide 1</vt:lpstr>
      <vt:lpstr>Slide 2</vt:lpstr>
      <vt:lpstr>Slide 3</vt:lpstr>
      <vt:lpstr>WEATHER PATTERNS</vt:lpstr>
      <vt:lpstr>WIND</vt:lpstr>
      <vt:lpstr>BE PREPARED</vt:lpstr>
      <vt:lpstr>WATER TEMPERATURES</vt:lpstr>
      <vt:lpstr>Slide 8</vt:lpstr>
      <vt:lpstr>QUICKSILVER CEREMONIAL</vt:lpstr>
      <vt:lpstr>Slide 10</vt:lpstr>
      <vt:lpstr>SWELL</vt:lpstr>
      <vt:lpstr>Slide 12</vt:lpstr>
      <vt:lpstr>MORE SWELL…</vt:lpstr>
      <vt:lpstr>MORE SWELL…</vt:lpstr>
      <vt:lpstr>MORE SWELL…</vt:lpstr>
      <vt:lpstr>MORE SWELL…</vt:lpstr>
      <vt:lpstr>BATHYMETRY</vt:lpstr>
      <vt:lpstr>WAVES</vt:lpstr>
      <vt:lpstr>LOCAL LIFE</vt:lpstr>
      <vt:lpstr>TRAVEL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 Millet</dc:creator>
  <cp:lastModifiedBy>Ashley Millet</cp:lastModifiedBy>
  <cp:revision>6</cp:revision>
  <dcterms:created xsi:type="dcterms:W3CDTF">2012-03-19T01:47:23Z</dcterms:created>
  <dcterms:modified xsi:type="dcterms:W3CDTF">2012-03-20T01:10:57Z</dcterms:modified>
</cp:coreProperties>
</file>